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56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83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08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94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7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26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92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56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74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35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885BA-4C21-40F6-817E-DD810FAFE0C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4D311-DADC-4989-86AA-97133107B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05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4223791" y="264626"/>
            <a:ext cx="3744416" cy="53766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prstClr val="white"/>
                </a:solidFill>
                <a:latin typeface="Calibri"/>
              </a:rPr>
              <a:t>NHSE Prevention </a:t>
            </a:r>
            <a:r>
              <a:rPr lang="en-GB" sz="1600" b="1" dirty="0">
                <a:solidFill>
                  <a:prstClr val="white"/>
                </a:solidFill>
                <a:latin typeface="Calibri"/>
              </a:rPr>
              <a:t>Board</a:t>
            </a:r>
          </a:p>
          <a:p>
            <a:pPr algn="ctr"/>
            <a:r>
              <a:rPr lang="en-GB" sz="1400" dirty="0">
                <a:solidFill>
                  <a:prstClr val="white"/>
                </a:solidFill>
                <a:latin typeface="Calibri"/>
              </a:rPr>
              <a:t>(tobacco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, alcohol, obesity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)</a:t>
            </a:r>
            <a:endParaRPr lang="en-GB" sz="14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41260" y="1426766"/>
            <a:ext cx="2952328" cy="3460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GB" sz="1600" dirty="0"/>
              <a:t>NHSE </a:t>
            </a:r>
            <a:r>
              <a:rPr lang="en-GB" sz="1800" dirty="0"/>
              <a:t>Regions</a:t>
            </a:r>
            <a:r>
              <a:rPr lang="en-GB" sz="1600" dirty="0"/>
              <a:t> - 7</a:t>
            </a:r>
            <a:endParaRPr lang="en-GB" sz="16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107667" y="2377374"/>
            <a:ext cx="5976664" cy="61957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42 ICSs Prevention and Health Inequalities Group</a:t>
            </a:r>
          </a:p>
          <a:p>
            <a:pPr marL="0" indent="0" algn="ctr">
              <a:buNone/>
            </a:pPr>
            <a:r>
              <a:rPr lang="en-GB" sz="1400" dirty="0">
                <a:solidFill>
                  <a:prstClr val="white"/>
                </a:solidFill>
                <a:latin typeface="Calibri"/>
              </a:rPr>
              <a:t>Includes: Project manager,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P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ublic Health and NHS Leads </a:t>
            </a:r>
            <a:endParaRPr lang="en-GB" sz="14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1703512" y="3572774"/>
            <a:ext cx="4152528" cy="10803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ICSs Tobacco </a:t>
            </a:r>
            <a:r>
              <a:rPr lang="en-GB" sz="1600" dirty="0">
                <a:solidFill>
                  <a:prstClr val="white"/>
                </a:solidFill>
                <a:latin typeface="Calibri"/>
              </a:rPr>
              <a:t>steering </a:t>
            </a:r>
            <a:r>
              <a:rPr lang="en-GB" sz="1600" dirty="0">
                <a:solidFill>
                  <a:prstClr val="white"/>
                </a:solidFill>
                <a:latin typeface="Calibri"/>
              </a:rPr>
              <a:t>group</a:t>
            </a:r>
          </a:p>
          <a:p>
            <a:pPr marL="0" indent="0" algn="ctr">
              <a:buNone/>
            </a:pPr>
            <a:r>
              <a:rPr lang="en-GB" sz="1400" dirty="0">
                <a:solidFill>
                  <a:prstClr val="white"/>
                </a:solidFill>
                <a:latin typeface="Calibri"/>
              </a:rPr>
              <a:t>Includes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: Project manager, Public Health and NHS Leads </a:t>
            </a:r>
          </a:p>
          <a:p>
            <a:pPr marL="0" indent="0" algn="ctr">
              <a:buNone/>
            </a:pPr>
            <a:endParaRPr lang="en-GB" sz="16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456040" y="3571228"/>
            <a:ext cx="4032448" cy="108190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6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Trust </a:t>
            </a:r>
            <a:r>
              <a:rPr lang="en-GB" sz="1600" dirty="0">
                <a:solidFill>
                  <a:prstClr val="white"/>
                </a:solidFill>
                <a:latin typeface="Calibri"/>
              </a:rPr>
              <a:t>Level Prevention &amp; health </a:t>
            </a:r>
            <a:r>
              <a:rPr lang="en-GB" sz="1600" dirty="0">
                <a:solidFill>
                  <a:prstClr val="white"/>
                </a:solidFill>
                <a:latin typeface="Calibri"/>
              </a:rPr>
              <a:t>inequalities group</a:t>
            </a:r>
            <a:endParaRPr lang="en-GB" sz="14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en-GB" sz="1400" dirty="0">
                <a:solidFill>
                  <a:prstClr val="white"/>
                </a:solidFill>
                <a:latin typeface="Calibri"/>
              </a:rPr>
              <a:t>Acute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, maternity and  mental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health</a:t>
            </a:r>
            <a:endParaRPr lang="en-GB" sz="14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en-GB" sz="1400" dirty="0">
                <a:solidFill>
                  <a:prstClr val="white"/>
                </a:solidFill>
                <a:latin typeface="Calibri"/>
              </a:rPr>
              <a:t>Includes: Board SRO, Management and Clinical leads</a:t>
            </a:r>
          </a:p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 </a:t>
            </a:r>
            <a:endParaRPr lang="en-GB" sz="16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3431705" y="5364424"/>
            <a:ext cx="5328591" cy="130493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6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Trust Level Tobacco Steering Group</a:t>
            </a:r>
          </a:p>
          <a:p>
            <a:pPr marL="0" indent="0" algn="ctr">
              <a:buNone/>
            </a:pPr>
            <a:r>
              <a:rPr lang="en-GB" sz="1400" dirty="0">
                <a:solidFill>
                  <a:prstClr val="white"/>
                </a:solidFill>
                <a:latin typeface="Calibri"/>
              </a:rPr>
              <a:t>Includes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: Project manger, </a:t>
            </a:r>
            <a:r>
              <a:rPr lang="en-GB" sz="1600" b="1" u="sng" dirty="0">
                <a:solidFill>
                  <a:prstClr val="white"/>
                </a:solidFill>
                <a:latin typeface="Calibri"/>
              </a:rPr>
              <a:t>Respiratory </a:t>
            </a:r>
            <a:r>
              <a:rPr lang="en-GB" sz="1600" b="1" u="sng" dirty="0">
                <a:solidFill>
                  <a:prstClr val="white"/>
                </a:solidFill>
                <a:latin typeface="Calibri"/>
              </a:rPr>
              <a:t>Clinical </a:t>
            </a:r>
            <a:r>
              <a:rPr lang="en-GB" sz="1600" b="1" u="sng" dirty="0">
                <a:solidFill>
                  <a:prstClr val="white"/>
                </a:solidFill>
                <a:latin typeface="Calibri"/>
              </a:rPr>
              <a:t>lead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, LA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Public Health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lead, LA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SSS </a:t>
            </a:r>
            <a:r>
              <a:rPr lang="en-GB" sz="1400" dirty="0">
                <a:solidFill>
                  <a:prstClr val="white"/>
                </a:solidFill>
                <a:latin typeface="Calibri"/>
              </a:rPr>
              <a:t>lead, Pharmacist</a:t>
            </a:r>
            <a:endParaRPr lang="en-GB" sz="14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en-GB" sz="1600" dirty="0">
                <a:solidFill>
                  <a:prstClr val="white"/>
                </a:solidFill>
                <a:latin typeface="Calibri"/>
              </a:rPr>
              <a:t> </a:t>
            </a:r>
            <a:endParaRPr lang="en-GB" sz="16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71864" y="4740880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7297084" y="4740881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8364252" y="3062440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3535673" y="3062440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5987987" y="1838304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5987987" y="925491"/>
            <a:ext cx="216024" cy="4385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26104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Perry</dc:creator>
  <cp:lastModifiedBy>Melanie Perry</cp:lastModifiedBy>
  <cp:revision>1</cp:revision>
  <dcterms:created xsi:type="dcterms:W3CDTF">2021-12-15T11:14:18Z</dcterms:created>
  <dcterms:modified xsi:type="dcterms:W3CDTF">2021-12-15T11:14:54Z</dcterms:modified>
</cp:coreProperties>
</file>